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F8A3-1C45-4F16-A24B-20854132E70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1052-83ED-4DB5-9656-B1DBC4647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8864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ГОАОУ  «Траектория »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43" y="-140817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«Безопасность детей в летний период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2020года»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Зам.директора по ВР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Юдина Т.А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86852"/>
            <a:ext cx="2376264" cy="238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7232" y="312705"/>
            <a:ext cx="5829184" cy="451999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дорожного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07698"/>
            <a:ext cx="2307721" cy="129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936154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/>
              <a:t>1. Ходите только по тротуару!</a:t>
            </a:r>
          </a:p>
          <a:p>
            <a:r>
              <a:rPr lang="ru-RU" sz="1700" b="1" dirty="0"/>
              <a:t>2. Переходите улицу в местах, где имеются линии или</a:t>
            </a:r>
          </a:p>
          <a:p>
            <a:r>
              <a:rPr lang="ru-RU" sz="1700" b="1" dirty="0" smtClean="0"/>
              <a:t>Указатели перехода</a:t>
            </a:r>
            <a:r>
              <a:rPr lang="ru-RU" sz="1700" b="1" dirty="0"/>
              <a:t>, а где их нет — на перекрестках по линии тротуаров.</a:t>
            </a:r>
          </a:p>
          <a:p>
            <a:r>
              <a:rPr lang="ru-RU" sz="1700" b="1" dirty="0"/>
              <a:t>3. Переходя улицу, посмотрите налево, а дойдя до середины —</a:t>
            </a:r>
          </a:p>
          <a:p>
            <a:r>
              <a:rPr lang="ru-RU" sz="1700" b="1" dirty="0"/>
              <a:t>направо!</a:t>
            </a:r>
          </a:p>
          <a:p>
            <a:r>
              <a:rPr lang="ru-RU" sz="1700" b="1" dirty="0"/>
              <a:t>4. На улицах и дорогах, где движение регулируется, переходите</a:t>
            </a:r>
          </a:p>
          <a:p>
            <a:r>
              <a:rPr lang="ru-RU" sz="1700" b="1" dirty="0"/>
              <a:t> проезжую часть только при зеленом сигнале светофора или</a:t>
            </a:r>
          </a:p>
          <a:p>
            <a:r>
              <a:rPr lang="ru-RU" sz="1700" b="1" dirty="0"/>
              <a:t> разрешающем жесте регулировщика.</a:t>
            </a:r>
          </a:p>
          <a:p>
            <a:r>
              <a:rPr lang="ru-RU" sz="1700" b="1" dirty="0"/>
              <a:t>5. Не перебегайте дорогу перед близко идущим транспортом!</a:t>
            </a:r>
          </a:p>
          <a:p>
            <a:r>
              <a:rPr lang="ru-RU" sz="1700" b="1" dirty="0"/>
              <a:t>6. Не устраивайте игры и не катайтесь на коньках, лыжах и санках</a:t>
            </a:r>
          </a:p>
          <a:p>
            <a:r>
              <a:rPr lang="ru-RU" sz="1700" b="1" dirty="0"/>
              <a:t> на проезжей части улицы!</a:t>
            </a:r>
          </a:p>
          <a:p>
            <a:r>
              <a:rPr lang="ru-RU" sz="1700" b="1" dirty="0"/>
              <a:t>7. Езда на велосипедах по улицам и дорогам разрешается детям не</a:t>
            </a:r>
          </a:p>
          <a:p>
            <a:r>
              <a:rPr lang="ru-RU" sz="1700" b="1" dirty="0"/>
              <a:t> моложе 14 лет.</a:t>
            </a:r>
          </a:p>
          <a:p>
            <a:r>
              <a:rPr lang="ru-RU" sz="1600" b="1" dirty="0"/>
              <a:t>8. Соблюдайте правила пользования городским транспортом.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11327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7232" y="312705"/>
            <a:ext cx="5829184" cy="451999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 при укусе  клеща.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93615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889844"/>
            <a:ext cx="46085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sz="1400" b="1" dirty="0" smtClean="0"/>
              <a:t>каждый </a:t>
            </a:r>
            <a:r>
              <a:rPr lang="ru-RU" sz="1400" b="1" dirty="0"/>
              <a:t>вечер внимательно осматривайте всё тело, особенно подмышечные впадины, паховую область;</a:t>
            </a:r>
          </a:p>
          <a:p>
            <a:endParaRPr lang="ru-RU" sz="1400" b="1" dirty="0"/>
          </a:p>
          <a:p>
            <a:r>
              <a:rPr lang="ru-RU" sz="1400" b="1" dirty="0" smtClean="0"/>
              <a:t>- </a:t>
            </a:r>
            <a:r>
              <a:rPr lang="ru-RU" sz="1400" b="1" dirty="0"/>
              <a:t>для извлечения клеща необходимо использовать пинцет с тонкими концами либо петлю нитки, которую необходимо набросить на присосавшегося клеща</a:t>
            </a:r>
            <a:r>
              <a:rPr lang="ru-RU" sz="1400" b="1" dirty="0" smtClean="0"/>
              <a:t>;— </a:t>
            </a:r>
            <a:r>
              <a:rPr lang="ru-RU" sz="1400" b="1" dirty="0"/>
              <a:t>перед удалением клеща нужно смочить растительным маслом или керосином, затем пинцетом захватить головку клеща у самой кожи пострадавшего и, раскачивая, вытащить его;</a:t>
            </a:r>
          </a:p>
          <a:p>
            <a:endParaRPr lang="ru-RU" sz="1400" b="1" dirty="0"/>
          </a:p>
          <a:p>
            <a:r>
              <a:rPr lang="ru-RU" sz="1400" b="1" dirty="0"/>
              <a:t>-</a:t>
            </a:r>
            <a:r>
              <a:rPr lang="ru-RU" sz="1400" b="1" dirty="0" smtClean="0"/>
              <a:t>в </a:t>
            </a:r>
            <a:r>
              <a:rPr lang="ru-RU" sz="1400" b="1" dirty="0"/>
              <a:t>случае отрыва туловища клеща от головки её нужно удалить с помощью иголки или булавки;</a:t>
            </a:r>
          </a:p>
          <a:p>
            <a:endParaRPr lang="ru-RU" sz="1400" b="1" dirty="0"/>
          </a:p>
          <a:p>
            <a:r>
              <a:rPr lang="ru-RU" sz="1400" b="1" dirty="0" smtClean="0"/>
              <a:t>- </a:t>
            </a:r>
            <a:r>
              <a:rPr lang="ru-RU" sz="1400" b="1" dirty="0"/>
              <a:t>удалённого с поверхности тела клеща необходимо сохранить и отвезти его для исследования в лабораторию;</a:t>
            </a:r>
          </a:p>
          <a:p>
            <a:endParaRPr lang="ru-RU" sz="1400" b="1" dirty="0"/>
          </a:p>
          <a:p>
            <a:r>
              <a:rPr lang="ru-RU" sz="1400" b="1" dirty="0"/>
              <a:t>-</a:t>
            </a:r>
            <a:r>
              <a:rPr lang="ru-RU" sz="1400" b="1" dirty="0" smtClean="0"/>
              <a:t>после </a:t>
            </a:r>
            <a:r>
              <a:rPr lang="ru-RU" sz="1400" b="1" dirty="0"/>
              <a:t>извлечения клеща место укуса следует обработать йодом, зелёнкой, спиртом, водкой;</a:t>
            </a:r>
          </a:p>
          <a:p>
            <a:endParaRPr lang="ru-RU" sz="1400" b="1" dirty="0"/>
          </a:p>
          <a:p>
            <a:r>
              <a:rPr lang="ru-RU" sz="1400" b="1" dirty="0"/>
              <a:t>-</a:t>
            </a:r>
            <a:r>
              <a:rPr lang="ru-RU" sz="1400" b="1" dirty="0" smtClean="0"/>
              <a:t>в </a:t>
            </a:r>
            <a:r>
              <a:rPr lang="ru-RU" sz="1400" b="1" dirty="0"/>
              <a:t>самое кратчайшее время необходимо сделать прививку от клещевого энцефалита в ближайшем медучреждении.</a:t>
            </a:r>
          </a:p>
          <a:p>
            <a:endParaRPr lang="ru-RU" sz="1400" dirty="0"/>
          </a:p>
          <a:p>
            <a:r>
              <a:rPr lang="ru-RU" sz="14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6" y="3767555"/>
            <a:ext cx="2857500" cy="255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5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7232" y="312705"/>
            <a:ext cx="5829184" cy="451999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Пищевые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отравления.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93615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8898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1400" dirty="0"/>
          </a:p>
          <a:p>
            <a:r>
              <a:rPr lang="ru-RU" sz="1400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1105430"/>
            <a:ext cx="532859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1700" b="1" dirty="0" smtClean="0"/>
              <a:t>Приобретая </a:t>
            </a:r>
            <a:r>
              <a:rPr lang="ru-RU" sz="1700" b="1" dirty="0"/>
              <a:t>продукты питания в магазинах, обращайте внимание на время изготовления и срок реализации продуктов и кулинарных изделий;</a:t>
            </a:r>
          </a:p>
          <a:p>
            <a:r>
              <a:rPr lang="ru-RU" sz="1700" b="1" dirty="0" smtClean="0"/>
              <a:t>-Тщательно </a:t>
            </a:r>
            <a:r>
              <a:rPr lang="ru-RU" sz="1700" b="1" dirty="0"/>
              <a:t>мойте руки перед началом приготовления пищи и после контакта с сырой продукцией, перед приемом пищи, после посещения туалета; для разделки сырого мяса и </a:t>
            </a:r>
            <a:r>
              <a:rPr lang="ru-RU" sz="1700" b="1" dirty="0" smtClean="0"/>
              <a:t>готовых к </a:t>
            </a:r>
            <a:r>
              <a:rPr lang="ru-RU" sz="1700" b="1" dirty="0"/>
              <a:t>употреблению продуктов использовать отдельные кухонные приборы и разделочные доски;</a:t>
            </a:r>
          </a:p>
          <a:p>
            <a:r>
              <a:rPr lang="ru-RU" sz="1700" b="1" dirty="0" smtClean="0"/>
              <a:t>-Тщательно </a:t>
            </a:r>
            <a:r>
              <a:rPr lang="ru-RU" sz="1700" b="1" dirty="0"/>
              <a:t>мойте (желательно кипяченой водой) фрукты, ягоды и овощи перед употреблением в пищу</a:t>
            </a:r>
            <a:r>
              <a:rPr lang="ru-RU" sz="1700" b="1" dirty="0" smtClean="0"/>
              <a:t>;</a:t>
            </a:r>
            <a:endParaRPr lang="ru-RU" sz="1700" b="1" dirty="0"/>
          </a:p>
          <a:p>
            <a:r>
              <a:rPr lang="ru-RU" sz="1700" b="1" dirty="0" smtClean="0"/>
              <a:t>-Готовые </a:t>
            </a:r>
            <a:r>
              <a:rPr lang="ru-RU" sz="1700" b="1" dirty="0"/>
              <a:t>салаты, заправленные майонезом и сметаной необходимо хранить в холодильнике не более суток;</a:t>
            </a:r>
          </a:p>
          <a:p>
            <a:r>
              <a:rPr lang="ru-RU" sz="1700" b="1" dirty="0" smtClean="0"/>
              <a:t>-Не </a:t>
            </a:r>
            <a:r>
              <a:rPr lang="ru-RU" sz="1700" b="1" dirty="0"/>
              <a:t>оставляйте приготовленную пищу при комнатной температуре более чем на 2 часа;</a:t>
            </a:r>
          </a:p>
          <a:p>
            <a:r>
              <a:rPr lang="ru-RU" sz="1700" b="1" dirty="0" smtClean="0"/>
              <a:t>-Все </a:t>
            </a:r>
            <a:r>
              <a:rPr lang="ru-RU" sz="1700" b="1" dirty="0"/>
              <a:t>пирожные, торты с кремом и другие скоропортящиеся </a:t>
            </a:r>
            <a:r>
              <a:rPr lang="ru-RU" sz="1700" b="1" dirty="0" smtClean="0"/>
              <a:t>продукты необходимо </a:t>
            </a:r>
            <a:r>
              <a:rPr lang="ru-RU" sz="1700" b="1" dirty="0"/>
              <a:t>хранить в холодильнике;</a:t>
            </a:r>
          </a:p>
          <a:p>
            <a:r>
              <a:rPr lang="ru-RU" sz="1700" b="1" dirty="0" smtClean="0"/>
              <a:t>-Не </a:t>
            </a:r>
            <a:r>
              <a:rPr lang="ru-RU" sz="1700" b="1" dirty="0"/>
              <a:t>приобретайте продукты питания у случайных лиц или в местах несанкционированной тор</a:t>
            </a:r>
            <a:r>
              <a:rPr lang="ru-RU" b="1" dirty="0"/>
              <a:t>говли</a:t>
            </a:r>
            <a:r>
              <a:rPr lang="ru-RU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4" y="486916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668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7232" y="312705"/>
            <a:ext cx="5829184" cy="869526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Основные правила безопасности летом, которые должен усвоить ваш </a:t>
            </a:r>
            <a:r>
              <a:rPr lang="ru-RU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93615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8898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1400" dirty="0"/>
          </a:p>
          <a:p>
            <a:r>
              <a:rPr lang="ru-RU" sz="1400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110543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274708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1600" b="1" dirty="0"/>
              <a:t>Плавать можно только в специально предназначенных для этого местах;</a:t>
            </a:r>
          </a:p>
          <a:p>
            <a:r>
              <a:rPr lang="ru-RU" sz="1600" b="1" dirty="0"/>
              <a:t>•	Нельзя подплывать близко к судам, чтобы не попасть под работающий винт;</a:t>
            </a:r>
          </a:p>
          <a:p>
            <a:r>
              <a:rPr lang="ru-RU" sz="1600" b="1" dirty="0"/>
              <a:t>•	Нельзя нырять в местах с неизвестным дном;</a:t>
            </a:r>
          </a:p>
          <a:p>
            <a:r>
              <a:rPr lang="ru-RU" sz="1600" b="1" dirty="0"/>
              <a:t>•	Нельзя играть на воде в опасные игры;</a:t>
            </a:r>
          </a:p>
          <a:p>
            <a:r>
              <a:rPr lang="ru-RU" sz="1600" b="1" dirty="0"/>
              <a:t>•	Матрасы и спасательные круги не предназначены для того, чтобы заплывать далеко;</a:t>
            </a:r>
          </a:p>
          <a:p>
            <a:r>
              <a:rPr lang="ru-RU" sz="1600" b="1" dirty="0"/>
              <a:t>•	Необходимо носить летом в солнечную погоду головной убор;</a:t>
            </a:r>
          </a:p>
          <a:p>
            <a:r>
              <a:rPr lang="ru-RU" sz="1600" b="1" dirty="0"/>
              <a:t>•	Стараться не находиться под солнцем в часы его повышенной активности;</a:t>
            </a:r>
          </a:p>
          <a:p>
            <a:r>
              <a:rPr lang="ru-RU" sz="1600" b="1" dirty="0"/>
              <a:t>•	Старайтесь пить большое количество воды летом;</a:t>
            </a:r>
          </a:p>
          <a:p>
            <a:r>
              <a:rPr lang="ru-RU" sz="1600" b="1" dirty="0"/>
              <a:t>•	Соблюдайте личную гигиену и всегда ешьте только вымытые продукты;</a:t>
            </a:r>
          </a:p>
          <a:p>
            <a:r>
              <a:rPr lang="ru-RU" sz="1600" b="1" dirty="0"/>
              <a:t>•	Нельзя подходить близко к собакам, особенно если у собаки щенки и собака кушает;</a:t>
            </a:r>
          </a:p>
          <a:p>
            <a:r>
              <a:rPr lang="ru-RU" sz="1600" b="1" dirty="0"/>
              <a:t>•	Избегайте общения с незнакомцами.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1589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1" y="305892"/>
            <a:ext cx="2235315" cy="2239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0383" y="2466659"/>
            <a:ext cx="7403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28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12705"/>
            <a:ext cx="6120680" cy="117207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правила безопасного поведения на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воде.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pic>
        <p:nvPicPr>
          <p:cNvPr id="1026" name="Picture 2" descr="Ребенок, играя с бумажные кораблики в воде — стоковое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4005064"/>
            <a:ext cx="4176465" cy="2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Не всегда мы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осознаем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, сколь опасна водная среда для человека. Поэтому, находясь у воды, никогда нельзя забывать о собственной безопасности. Более того, надо быть готовым помочь другому. </a:t>
            </a:r>
            <a:r>
              <a:rPr lang="ru-RU" sz="2400" b="1" dirty="0">
                <a:latin typeface="+mj-lt"/>
              </a:rPr>
              <a:t>Взрослые должны научить детей правилам поведения на воде и ни на минуту не оставлять ребенка без присмотра вблизи водоемов.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-505151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35" y="84400"/>
            <a:ext cx="1313957" cy="13163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30425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6892" y="889844"/>
            <a:ext cx="59755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Перед </a:t>
            </a:r>
            <a:r>
              <a:rPr lang="ru-RU" sz="2000" b="1" dirty="0"/>
              <a:t>купанием надо отдохнуть, в воду входить быстро, но только на мелководье</a:t>
            </a:r>
            <a:r>
              <a:rPr lang="ru-RU" sz="2000" b="1" dirty="0" smtClean="0"/>
              <a:t>.</a:t>
            </a:r>
          </a:p>
          <a:p>
            <a:endParaRPr lang="ru-RU" sz="20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2. Во 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время купания нельзя стоять без движения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3. Не </a:t>
            </a:r>
            <a:r>
              <a:rPr lang="ru-RU" sz="2000" b="1" dirty="0"/>
              <a:t>рекомендуется купаться при температуре воды ниже 17 – 19С и температуре воздуха ниже 21 – 23 С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4. В воде следует находиться 10-15 минут, перед заплывом необходимо предварительно обтереть тело водо</a:t>
            </a:r>
            <a:r>
              <a:rPr lang="ru-RU" sz="2000" dirty="0" smtClean="0"/>
              <a:t>й.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5</a:t>
            </a:r>
            <a:r>
              <a:rPr lang="ru-RU" sz="2000" b="1" dirty="0"/>
              <a:t>. </a:t>
            </a:r>
            <a:r>
              <a:rPr lang="ru-RU" sz="2000" b="1" dirty="0" smtClean="0"/>
              <a:t>Длительное пребывание в </a:t>
            </a:r>
            <a:r>
              <a:rPr lang="ru-RU" sz="2000" b="1" dirty="0"/>
              <a:t>воде может привести к сильному переохлаждению тела и опасным для жизни судорогам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6. Купание </a:t>
            </a:r>
            <a:r>
              <a:rPr lang="ru-RU" sz="2000" b="1" dirty="0"/>
              <a:t>ночью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31428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12705"/>
            <a:ext cx="6120680" cy="117207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правила в лесу.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pic>
        <p:nvPicPr>
          <p:cNvPr id="3074" name="Picture 2" descr="Лето в лесу. Рассказ дет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0" y="2136338"/>
            <a:ext cx="3168352" cy="35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305342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Умей </a:t>
            </a:r>
            <a:r>
              <a:rPr lang="ru-RU" sz="2000" b="1" dirty="0"/>
              <a:t>вести себя в лесу, на прогулке, за городом: не кричи, не пугай диких животных. Они любят добрых детей.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2. Не </a:t>
            </a:r>
            <a:r>
              <a:rPr lang="ru-RU" sz="2000" b="1" dirty="0"/>
              <a:t>рви цветы, за тобой пройдут сотни людей, и им тоже будет приятно видеть цветы.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3. Не </a:t>
            </a:r>
            <a:r>
              <a:rPr lang="ru-RU" sz="2000" b="1" dirty="0"/>
              <a:t>ломай зря деревья, не делай на них вырезки. От этого они сохнут и погибают.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4. Не </a:t>
            </a:r>
            <a:r>
              <a:rPr lang="ru-RU" sz="2000" b="1" dirty="0"/>
              <a:t>лови ради забавы бабочек, муравьёв и других животных.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5. Не </a:t>
            </a:r>
            <a:r>
              <a:rPr lang="ru-RU" sz="2000" b="1" dirty="0"/>
              <a:t>сори в лесу. Убирай за собой мусор и стеклянную посуду. </a:t>
            </a:r>
          </a:p>
          <a:p>
            <a:r>
              <a:rPr lang="ru-RU" sz="2000" b="1" dirty="0"/>
              <a:t>Пожар в лесу может возникнуть от брошенной стекляшки.</a:t>
            </a:r>
          </a:p>
        </p:txBody>
      </p:sp>
    </p:spTree>
    <p:extLst>
      <p:ext uri="{BB962C8B-B14F-4D97-AF65-F5344CB8AC3E}">
        <p14:creationId xmlns:p14="http://schemas.microsoft.com/office/powerpoint/2010/main" val="10946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12705"/>
            <a:ext cx="6120680" cy="117207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правила в лесу.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+mj-lt"/>
              </a:rPr>
              <a:t>В пожароопасный сезон в лесу запрещается:</a:t>
            </a:r>
            <a:endParaRPr lang="ru-RU" sz="2000" b="1" dirty="0">
              <a:solidFill>
                <a:srgbClr val="000000"/>
              </a:solidFill>
              <a:latin typeface="+mj-lt"/>
            </a:endParaRPr>
          </a:p>
          <a:p>
            <a:pPr fontAlgn="base"/>
            <a:r>
              <a:rPr lang="ru-RU" sz="2000" b="1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-бросать горящие спички и окурки;</a:t>
            </a:r>
          </a:p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-оставлять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в лесу промасленные или пропитанные бензином тряпки;</a:t>
            </a:r>
          </a:p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-заправлять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горючим топливные баки работающих двигателей автомашин;</a:t>
            </a:r>
          </a:p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-оставлять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бутылки или осколки стекла;</a:t>
            </a:r>
          </a:p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-разводить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костры в местах с сухой травой;</a:t>
            </a:r>
          </a:p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-употреблять при охоте пыжи из легко воспламеняющихся материалов;</a:t>
            </a:r>
          </a:p>
          <a:p>
            <a:pPr fontAlgn="base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-выжигать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траву под деревьями, на полянах, стерню на полях.</a:t>
            </a:r>
            <a:endParaRPr lang="ru-RU" sz="20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1026" name="Picture 2" descr="Загадки про ель для детей с ответами новогод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9180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12705"/>
            <a:ext cx="6120680" cy="88404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нахождения под открытыми солнечными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лучами.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Солнечный удар – это острое болезненное состояние, которое возникает из-за перегрева головы прямыми солнечными лучами: кровеносные сосуды мозга расширяются, происходит сильный приток крови к голове. В некоторых случаях могут возникать разрывы мелких кровеносных сосудов мозга, что может вызвать нарушения центральной и периферической нервных систем человека.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60161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6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12705"/>
            <a:ext cx="6120680" cy="88404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Основные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теплового или солнечного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удара.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5742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1166843"/>
            <a:ext cx="55446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-покраснение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лица и кожи тела,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-резкая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слабость,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-холодный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пот,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-расширение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зрачков,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-одышка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-сонливость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-сильная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головная боль,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-головокружение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-потемнение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в глазах (у детей часто сопровождается носовым кровотечением),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-частый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и слабый пульс,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-высокая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температура (до 40 градусов), 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-в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тяжелых случаях – судороги, потеря сознания, тошнота, рвота, холодная, иногда синюшная кожа.</a:t>
            </a:r>
            <a:endParaRPr lang="ru-RU" sz="2000" b="1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8" y="43651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7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7232" y="312705"/>
            <a:ext cx="5829184" cy="88404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избежать получение теплового удара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5742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1166843"/>
            <a:ext cx="5544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нужно избегать физической активности в слишком жаркие дни и в часы активного солнца с 11.00 до 16.00;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-носить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одежду светлых тонов из хорошо проветриваемых, натуральных тканей (хлопок, лен, шерсть);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-пить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большое количество жидкости (1,5-2 литра в день);</a:t>
            </a:r>
          </a:p>
          <a:p>
            <a:pPr lvl="0" algn="just"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-поддерживать </a:t>
            </a:r>
            <a:r>
              <a:rPr lang="ru-RU" sz="2000" b="1" dirty="0">
                <a:latin typeface="Calibri" panose="020F0502020204030204" pitchFamily="34" charset="0"/>
                <a:ea typeface="Times New Roman"/>
              </a:rPr>
              <a:t>постоянную циркуляцию воздуха в закрытых помещениях</a:t>
            </a:r>
            <a:r>
              <a:rPr lang="ru-RU" sz="2000" b="1" dirty="0" smtClean="0">
                <a:latin typeface="Calibri" panose="020F0502020204030204" pitchFamily="34" charset="0"/>
                <a:ea typeface="Times New Roman"/>
              </a:rPr>
              <a:t>;</a:t>
            </a:r>
          </a:p>
          <a:p>
            <a:pPr lvl="0" algn="just">
              <a:spcAft>
                <a:spcPts val="0"/>
              </a:spcAft>
            </a:pPr>
            <a:endParaRPr lang="ru-RU" sz="2000" b="1" dirty="0"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63505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curves-44433-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7232" y="312705"/>
            <a:ext cx="5829184" cy="88404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дорожного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6952"/>
            <a:ext cx="1515633" cy="1518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136339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30534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13592" y="889844"/>
            <a:ext cx="493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997839"/>
            <a:ext cx="5742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136339"/>
            <a:ext cx="595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Наиболее опасные места для жизни детей в населенном пункте и вблизи него: скоростная автодорога, переходы на автодороге, наиболее опасные места перехода улиц, где нет указателей перехода. Выходя из подъезда на улицу необходимо быть внимательным и осторожным, для игр и спортивных занятий необходимо использовать отведенные для них </a:t>
            </a:r>
            <a:r>
              <a:rPr lang="ru-RU" sz="2000" b="1" dirty="0" smtClean="0"/>
              <a:t>места.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8" y="469088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967</Words>
  <Application>Microsoft Office PowerPoint</Application>
  <PresentationFormat>Экран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21</cp:revision>
  <dcterms:created xsi:type="dcterms:W3CDTF">2018-08-23T18:13:49Z</dcterms:created>
  <dcterms:modified xsi:type="dcterms:W3CDTF">2020-05-21T21:22:16Z</dcterms:modified>
</cp:coreProperties>
</file>